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6699-1AE0-5A5A-F56B-0AD6FE1E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ADB3C-56ED-AB61-E259-E4DC36EF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BD161D-6A62-FFD4-D9A0-ABD8948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C83DB-F5A7-EC88-AED0-445450B3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E1EAA-6707-97D6-2C5B-857A34C8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78D5-045E-3B00-66F3-C69E33C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F9994F-2146-5373-C1D5-E62B518E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CA808-4927-B8A7-0E27-546FADB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21E73-9C5D-5C72-D04F-A14867C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3B2CB-069F-D985-30B7-E70747F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0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7A436B-1111-3FAF-4AC7-CE98062D5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E20E-3C53-0C6D-B9F2-E8852B1C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44274-59C2-9321-0A24-4BF1612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57BF7-20CE-3113-E20C-6EDF73F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1BAE8-4B60-9546-0699-1B7FA9E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3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FA2E5-BFB9-F8AA-D71F-7AE7C01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1E0FD-AE97-A6EB-42C6-E491B502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712BD-5FB5-40B2-BC21-9849797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33482-10D0-1591-0860-D77CEFA0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E746F-2827-0987-78E1-DB4DEEB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7444-99DD-0CDC-FF41-2F8377FB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71E665-8A1D-7EBE-E976-6113EC488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DC207-F37E-F567-F6A6-9B40BE83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C416C-0CE4-5582-B932-D9E3D90C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5FCB-922F-F6C0-7CD0-9416F86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17EA9-A237-02E3-50D4-6581C926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779DDE-04D0-16B0-0E3B-EE9EF0F3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637088-B3D4-82CB-BF81-B9C41541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FBD23-CB73-A96D-51D1-E8CA002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6F3AD5-A530-9626-2DD4-56EFD8BB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BF066-12C0-ED73-9071-EF2B5FA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B572-A7E5-F68F-D2A7-AB5B5B1B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034D77-F529-4F1D-1948-3461F8D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C386E-E6C0-4B23-3E1B-9C39FFD6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6A4BD-FA67-7297-F4A7-7A247298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DA177C-5FD6-7DE6-1851-8F5ABE0BE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8D1C7A-A401-AFCB-0EB2-60C6C9D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50FBA-BA25-B34A-7745-753B0639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852AB9-06D7-2E3B-19E6-896A4425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F25CB-41D3-4D49-6159-BBDF25F2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3B809F-00A0-0293-8924-C4B93CFB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5BACC-EBA0-D9AA-E87D-38C0F810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E96D42-5B95-1D5D-B56A-51268379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4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EFB5C-FE70-3E73-719B-6463A2A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1D39BC-EFA4-32E8-CB7D-0E9E05A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59F5F-9D3B-E676-E438-469DA862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2BEC5-AD09-E4BF-32C3-190EC4EE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5984F-44F7-630F-456C-26B15145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D3345-24B2-426B-D21F-0B50F215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17A91-19EE-1D1E-4663-5A6CA44D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9AA59-3B4C-E7DE-9531-1809B037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B2B7A7-6D66-8122-6B1F-BB9ED031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84E7-A484-1C20-E1B6-AA00BB71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7D523F-0517-BC02-F8C5-4B814906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E5247-59F0-57D7-EA97-8D943B96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A4C51A-565F-4B69-52BC-68E074ED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2C00A5-DD74-D0A7-6CC8-DC51069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9850B0-B5E0-59C2-EFC6-C83694A0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6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FF1B6-5A50-F32D-C6AF-BE48FD5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EB5BA-62FF-178D-31DD-44E5CB63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006D2-4CDB-2326-307B-D46F7DC84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56B55-1F3F-74B8-3DA4-1CCB7C24F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520AF-32D4-B216-7A16-5BA54B5DF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58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подключить 2 монитора к компьютеру или ноутбуку | ROZETKA Journal">
            <a:extLst>
              <a:ext uri="{FF2B5EF4-FFF2-40B4-BE49-F238E27FC236}">
                <a16:creationId xmlns:a16="http://schemas.microsoft.com/office/drawing/2014/main" id="{9BEB6A68-1FDC-F6A6-9CA2-265315C62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8BB4-36A5-CC06-A89E-81A0F643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41" y="1690255"/>
            <a:ext cx="6593711" cy="187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819E-2BDD-A996-D38F-17AA44BCA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7170" y="3754290"/>
            <a:ext cx="5397660" cy="528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Приложение на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F2975-F64D-8303-76CA-C31405F74C47}"/>
              </a:ext>
            </a:extLst>
          </p:cNvPr>
          <p:cNvSpPr txBox="1"/>
          <p:nvPr/>
        </p:nvSpPr>
        <p:spPr>
          <a:xfrm>
            <a:off x="159657" y="5288339"/>
            <a:ext cx="4224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Воронов Никита 10«А»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ГБОУ Школа №1532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  <a14:imgEffect>
                      <a14:brightnessContrast bright="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262" y="5649702"/>
            <a:ext cx="866081" cy="846934"/>
          </a:xfrm>
          <a:prstGeom prst="rect">
            <a:avLst/>
          </a:prstGeom>
          <a:effectLst>
            <a:reflection stA="53000" endPos="6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064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0363D-648D-4104-156B-0A38737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BD6-A37B-033D-2EB6-F8F4E409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Изучить типы подключения, понять основной принцип обмена данными между двумя </a:t>
            </a:r>
            <a:r>
              <a:rPr lang="ru-RU" sz="36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устройствами</a:t>
            </a:r>
            <a:r>
              <a:rPr lang="en-US" sz="3600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Реализовать настольное приложение для объединения двух экранов компьютеров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принцип работы сокетов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как строиться приложение</a:t>
            </a:r>
          </a:p>
          <a:p>
            <a:pPr marL="514350" indent="-514350"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Звезда контур">
            <a:extLst>
              <a:ext uri="{FF2B5EF4-FFF2-40B4-BE49-F238E27FC236}">
                <a16:creationId xmlns:a16="http://schemas.microsoft.com/office/drawing/2014/main" id="{2614DC30-CDCE-0D5B-8D0E-DBEC665386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7149" y="365125"/>
            <a:ext cx="972065" cy="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1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67F93-2BFF-B88B-EF5A-1A3C90AA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D281-81AC-B52D-159D-81BCE485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567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73FA-FF4C-B369-22EF-3A2D8044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306" cy="190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Плюсы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Удобство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Скорость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Безопасность</a:t>
            </a:r>
          </a:p>
          <a:p>
            <a:pPr marL="457200" lvl="1" indent="0">
              <a:buNone/>
            </a:pPr>
            <a:endParaRPr lang="ru-RU" dirty="0">
              <a:cs typeface="Aharoni" panose="02010803020104030203" pitchFamily="2" charset="-79"/>
            </a:endParaRP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F827A5-9A9F-1F64-E763-A799A17E61C8}"/>
              </a:ext>
            </a:extLst>
          </p:cNvPr>
          <p:cNvSpPr txBox="1">
            <a:spLocks/>
          </p:cNvSpPr>
          <p:nvPr/>
        </p:nvSpPr>
        <p:spPr>
          <a:xfrm>
            <a:off x="884497" y="4341812"/>
            <a:ext cx="3456009" cy="1901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Минусы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Место на устройстве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Наличие комплектующих</a:t>
            </a:r>
          </a:p>
          <a:p>
            <a:pPr marL="457200" lvl="1" indent="0"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5EE9C-04FF-3C9B-D4A9-31BD9E09EADD}"/>
              </a:ext>
            </a:extLst>
          </p:cNvPr>
          <p:cNvSpPr/>
          <p:nvPr/>
        </p:nvSpPr>
        <p:spPr>
          <a:xfrm>
            <a:off x="838200" y="3780962"/>
            <a:ext cx="2842549" cy="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FBC4-9D23-43B4-8562-E762A177FE80}"/>
              </a:ext>
            </a:extLst>
          </p:cNvPr>
          <p:cNvSpPr txBox="1"/>
          <p:nvPr/>
        </p:nvSpPr>
        <p:spPr>
          <a:xfrm>
            <a:off x="7294162" y="1206676"/>
            <a:ext cx="319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.exe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F28F-C73E-2008-25A3-6F5AEA9344E2}"/>
              </a:ext>
            </a:extLst>
          </p:cNvPr>
          <p:cNvSpPr txBox="1"/>
          <p:nvPr/>
        </p:nvSpPr>
        <p:spPr>
          <a:xfrm>
            <a:off x="7454095" y="2776336"/>
            <a:ext cx="3201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.apk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8E700-0D22-E992-4509-8587C7DEBC53}"/>
              </a:ext>
            </a:extLst>
          </p:cNvPr>
          <p:cNvSpPr txBox="1"/>
          <p:nvPr/>
        </p:nvSpPr>
        <p:spPr>
          <a:xfrm>
            <a:off x="7454094" y="4345996"/>
            <a:ext cx="3201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.</a:t>
            </a:r>
            <a:r>
              <a:rPr lang="en-US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dmg</a:t>
            </a:r>
            <a:endParaRPr lang="ru-RU" sz="9600" dirty="0">
              <a:solidFill>
                <a:srgbClr val="404040"/>
              </a:solidFill>
              <a:latin typeface="KTF Jermilov Soli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94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3FB9E14-0008-848F-6F81-6B5C376E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41B1D-F3A9-5905-329A-D046532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4" y="-25433"/>
            <a:ext cx="12192000" cy="820873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97BAB56-2856-623F-5410-43A727D79227}"/>
              </a:ext>
            </a:extLst>
          </p:cNvPr>
          <p:cNvSpPr/>
          <p:nvPr/>
        </p:nvSpPr>
        <p:spPr>
          <a:xfrm>
            <a:off x="0" y="-32349"/>
            <a:ext cx="12167886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47F37-BFBC-19A1-9115-DE263756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25" y="355144"/>
            <a:ext cx="5076463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KTF Jermilov Solid" panose="00000500000000000000" pitchFamily="2" charset="-52"/>
              </a:rPr>
              <a:t>Pyqt5</a:t>
            </a:r>
            <a:endParaRPr lang="ru-RU" sz="7200" dirty="0">
              <a:solidFill>
                <a:schemeClr val="bg1"/>
              </a:solidFill>
              <a:latin typeface="KTF Jermilov Solid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60056-2B03-AACB-D8F8-1EF9E5661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61909" y="374721"/>
            <a:ext cx="1325564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3EB48-F8B1-7E33-1551-E5C17B625840}"/>
              </a:ext>
            </a:extLst>
          </p:cNvPr>
          <p:cNvSpPr txBox="1"/>
          <p:nvPr/>
        </p:nvSpPr>
        <p:spPr>
          <a:xfrm>
            <a:off x="1994464" y="2737477"/>
            <a:ext cx="825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ru-RU" sz="5400" dirty="0">
                <a:solidFill>
                  <a:schemeClr val="bg1"/>
                </a:solidFill>
                <a:cs typeface="Aharoni" panose="02010803020104030203" pitchFamily="2" charset="-79"/>
              </a:rPr>
              <a:t>библиотека для создания настольных приложений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F6EB4-FD58-9BF4-92FC-2D5B2956E31D}"/>
              </a:ext>
            </a:extLst>
          </p:cNvPr>
          <p:cNvSpPr txBox="1"/>
          <p:nvPr/>
        </p:nvSpPr>
        <p:spPr>
          <a:xfrm>
            <a:off x="282966" y="1233383"/>
            <a:ext cx="80907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cs typeface="Aharoni" panose="02010803020104030203" pitchFamily="2" charset="-79"/>
              </a:rPr>
              <a:t>Преимущества</a:t>
            </a:r>
            <a:r>
              <a:rPr lang="en-US" sz="4000" b="1" dirty="0">
                <a:solidFill>
                  <a:schemeClr val="bg1"/>
                </a:solidFill>
                <a:cs typeface="Aharoni" panose="02010803020104030203" pitchFamily="2" charset="-79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Кроссплатформенность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Понятный  интерфейс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Простота понимания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D6B784-4EF1-104F-0C70-E35465507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218" y="3702889"/>
            <a:ext cx="8380044" cy="30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7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 b="2109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4153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1603E7F-333C-75F3-3CD9-41DAF923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25" y="2653135"/>
            <a:ext cx="5878549" cy="15517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FC7BB6-0E82-1448-0B56-CB88599F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754" y="1498917"/>
            <a:ext cx="8003654" cy="45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7532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86263 0.026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лассный задний фон - 74 фото">
            <a:extLst>
              <a:ext uri="{FF2B5EF4-FFF2-40B4-BE49-F238E27FC236}">
                <a16:creationId xmlns:a16="http://schemas.microsoft.com/office/drawing/2014/main" id="{2837C3BE-6886-389C-9005-76B49E0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370840-C0F9-A055-1FC3-AD5667A5036A}"/>
              </a:ext>
            </a:extLst>
          </p:cNvPr>
          <p:cNvSpPr/>
          <p:nvPr/>
        </p:nvSpPr>
        <p:spPr>
          <a:xfrm>
            <a:off x="2916820" y="266218"/>
            <a:ext cx="6597570" cy="65917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CF252B-073B-0B20-43A8-30599A02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05" y="13310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A4DB5-019D-A5EB-8E55-65234DF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49D87-9C9A-82F5-ADF2-149C1CE2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итоге, путем исследования способов передачи информации по беспроводной сети с использованием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можно прийти к выводу о том, что особых альтернатив у данного языка нет. </a:t>
            </a:r>
            <a:r>
              <a:rPr lang="en-US" dirty="0">
                <a:solidFill>
                  <a:schemeClr val="bg1"/>
                </a:solidFill>
              </a:rPr>
              <a:t>Socket</a:t>
            </a:r>
            <a:r>
              <a:rPr lang="ru-RU" dirty="0">
                <a:solidFill>
                  <a:schemeClr val="bg1"/>
                </a:solidFill>
              </a:rPr>
              <a:t>, возможно, единственный вариант для наибольшего эффекта и простейшего алгоритма на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4954" y="4724400"/>
            <a:ext cx="9802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IP→PORT→CONNECT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88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Aharoni</vt:lpstr>
      <vt:lpstr>Arial</vt:lpstr>
      <vt:lpstr>BatangChe</vt:lpstr>
      <vt:lpstr>Calibri</vt:lpstr>
      <vt:lpstr>Calibri Light</vt:lpstr>
      <vt:lpstr>Impact</vt:lpstr>
      <vt:lpstr>KTF Jermilov Solid</vt:lpstr>
      <vt:lpstr>Тема Office</vt:lpstr>
      <vt:lpstr>Проектная работа</vt:lpstr>
      <vt:lpstr>Цели и задачи</vt:lpstr>
      <vt:lpstr>Приложение</vt:lpstr>
      <vt:lpstr>Pyqt5</vt:lpstr>
      <vt:lpstr>Презентация PowerPoint</vt:lpstr>
      <vt:lpstr>Принцип Работы приложения</vt:lpstr>
      <vt:lpstr>Презентация PowerPoint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</dc:title>
  <dc:creator>никита воронов</dc:creator>
  <cp:lastModifiedBy>Student</cp:lastModifiedBy>
  <cp:revision>22</cp:revision>
  <dcterms:created xsi:type="dcterms:W3CDTF">2023-02-24T09:15:18Z</dcterms:created>
  <dcterms:modified xsi:type="dcterms:W3CDTF">2023-03-01T12:18:40Z</dcterms:modified>
</cp:coreProperties>
</file>